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2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6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8.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0.wmf"/><Relationship Id="rId2" Type="http://schemas.openxmlformats.org/officeDocument/2006/relationships/oleObject" Target="../embeddings/oleObject23.bin"/><Relationship Id="rId1"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1.wmf"/><Relationship Id="rId3" Type="http://schemas.openxmlformats.org/officeDocument/2006/relationships/oleObject" Target="../embeddings/oleObject25.bin"/><Relationship Id="rId2" Type="http://schemas.openxmlformats.org/officeDocument/2006/relationships/image" Target="../media/image50.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wmf"/><Relationship Id="rId3" Type="http://schemas.openxmlformats.org/officeDocument/2006/relationships/oleObject" Target="../embeddings/oleObject28.bin"/><Relationship Id="rId2" Type="http://schemas.openxmlformats.org/officeDocument/2006/relationships/image" Target="../media/image83.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 Id="rId3" Type="http://schemas.openxmlformats.org/officeDocument/2006/relationships/oleObject" Target="../embeddings/oleObject31.bin"/><Relationship Id="rId2" Type="http://schemas.openxmlformats.org/officeDocument/2006/relationships/image" Target="../media/image88.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6.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34.bin"/><Relationship Id="rId1" Type="http://schemas.openxmlformats.org/officeDocument/2006/relationships/image" Target="../media/image9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38.bin"/><Relationship Id="rId3" Type="http://schemas.openxmlformats.org/officeDocument/2006/relationships/image" Target="../media/image107.wmf"/><Relationship Id="rId2" Type="http://schemas.openxmlformats.org/officeDocument/2006/relationships/oleObject" Target="../embeddings/oleObject37.bin"/><Relationship Id="rId1"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9.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2.wmf"/><Relationship Id="rId3" Type="http://schemas.openxmlformats.org/officeDocument/2006/relationships/oleObject" Target="../embeddings/oleObject42.bin"/><Relationship Id="rId2" Type="http://schemas.openxmlformats.org/officeDocument/2006/relationships/image" Target="../media/image111.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43.bin"/><Relationship Id="rId1" Type="http://schemas.openxmlformats.org/officeDocument/2006/relationships/image" Target="../media/image114.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6.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8.wmf"/><Relationship Id="rId3" Type="http://schemas.openxmlformats.org/officeDocument/2006/relationships/oleObject" Target="../embeddings/oleObject46.bin"/><Relationship Id="rId2" Type="http://schemas.openxmlformats.org/officeDocument/2006/relationships/image" Target="../media/image117.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8.bin"/><Relationship Id="rId2" Type="http://schemas.openxmlformats.org/officeDocument/2006/relationships/image" Target="../media/image119.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4.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6.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wmf"/><Relationship Id="rId3" Type="http://schemas.openxmlformats.org/officeDocument/2006/relationships/oleObject" Target="../embeddings/oleObject10.bin"/><Relationship Id="rId2" Type="http://schemas.openxmlformats.org/officeDocument/2006/relationships/image" Target="../media/image34.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3.bin"/><Relationship Id="rId4" Type="http://schemas.openxmlformats.org/officeDocument/2006/relationships/image" Target="../media/image38.wmf"/><Relationship Id="rId3" Type="http://schemas.openxmlformats.org/officeDocument/2006/relationships/oleObject" Target="../embeddings/oleObject12.bin"/><Relationship Id="rId2" Type="http://schemas.openxmlformats.org/officeDocument/2006/relationships/image" Target="../media/image37.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16.bin"/><Relationship Id="rId4" Type="http://schemas.openxmlformats.org/officeDocument/2006/relationships/image" Target="../media/image49.wmf"/><Relationship Id="rId3" Type="http://schemas.openxmlformats.org/officeDocument/2006/relationships/oleObject" Target="../embeddings/oleObject15.bin"/><Relationship Id="rId2" Type="http://schemas.openxmlformats.org/officeDocument/2006/relationships/image" Target="../media/image48.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0.wmf"/><Relationship Id="rId3" Type="http://schemas.openxmlformats.org/officeDocument/2006/relationships/oleObject" Target="../embeddings/oleObject20.bin"/><Relationship Id="rId2" Type="http://schemas.openxmlformats.org/officeDocument/2006/relationships/image" Target="../media/image69.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2.wmf"/><Relationship Id="rId2" Type="http://schemas.openxmlformats.org/officeDocument/2006/relationships/oleObject" Target="../embeddings/oleObject21.bin"/><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wmf"/><Relationship Id="rId2" Type="http://schemas.openxmlformats.org/officeDocument/2006/relationships/oleObject" Target="../embeddings/oleObject22.bin"/><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853555"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a:t>
            </a:r>
            <a:br>
              <a:rPr lang="en-US" altLang="zh-CN" sz="1400" smtClean="0">
                <a:latin typeface="Arial" panose="020B0604020202090204" pitchFamily="34" charset="0"/>
                <a:cs typeface="Arial" panose="020B0604020202090204" pitchFamily="34" charset="0"/>
              </a:rPr>
            </a:br>
            <a:r>
              <a:rPr lang="zh-CN" altLang="en-US" sz="1400" smtClean="0">
                <a:latin typeface="Arial" panose="020B0604020202090204" pitchFamily="34" charset="0"/>
                <a:cs typeface="Arial" panose="020B0604020202090204" pitchFamily="34" charset="0"/>
              </a:rPr>
              <a:t>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37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632" y="3721794"/>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002" y="381133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032" y="3799772"/>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996" y="396436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898" y="3960358"/>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43887</Words>
  <Application>WPS 演示</Application>
  <PresentationFormat>自定义</PresentationFormat>
  <Paragraphs>2281</Paragraphs>
  <Slides>165</Slides>
  <Notes>164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9"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3193</cp:revision>
  <dcterms:created xsi:type="dcterms:W3CDTF">2021-11-29T08:08:39Z</dcterms:created>
  <dcterms:modified xsi:type="dcterms:W3CDTF">2021-11-29T08:08:39Z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